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8" r:id="rId6"/>
    <p:sldId id="259" r:id="rId7"/>
    <p:sldId id="260" r:id="rId8"/>
    <p:sldId id="270" r:id="rId9"/>
    <p:sldId id="279" r:id="rId10"/>
    <p:sldId id="261" r:id="rId11"/>
    <p:sldId id="262" r:id="rId12"/>
    <p:sldId id="269" r:id="rId13"/>
    <p:sldId id="263" r:id="rId14"/>
    <p:sldId id="265" r:id="rId15"/>
    <p:sldId id="264" r:id="rId16"/>
    <p:sldId id="267" r:id="rId17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" initials="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1-02T11:04:2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4946.88 1376.61,'0'0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1-02T11:04:2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7543.88 1415.61,'0'0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1-02T11:04:2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7966.88 1523.61,'0'0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1-02T11:04:2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7454.88 1642.61,'0'0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customXml" Target="../ink/ink4.xml"/><Relationship Id="rId4" Type="http://schemas.openxmlformats.org/officeDocument/2006/relationships/customXml" Target="../ink/ink3.xml"/><Relationship Id="rId3" Type="http://schemas.openxmlformats.org/officeDocument/2006/relationships/customXml" Target="../ink/ink2.xml"/><Relationship Id="rId2" Type="http://schemas.openxmlformats.org/officeDocument/2006/relationships/image" Target="../media/image36.png"/><Relationship Id="rId1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8633"/>
            <a:ext cx="9144000" cy="1655762"/>
          </a:xfrm>
        </p:spPr>
        <p:txBody>
          <a:bodyPr/>
          <a:lstStyle/>
          <a:p>
            <a:r>
              <a:rPr lang="en-US"/>
              <a:t>ECCV2018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652905"/>
            <a:ext cx="870585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PEM(Proposal Evaluation Module)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9120" y="2028190"/>
            <a:ext cx="5100320" cy="535305"/>
          </a:xfrm>
        </p:spPr>
        <p:txBody>
          <a:bodyPr/>
          <a:p>
            <a:r>
              <a:rPr lang="en-US"/>
              <a:t>a multilayer perceptron model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905000"/>
            <a:ext cx="5866765" cy="382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95" y="2563495"/>
            <a:ext cx="4559300" cy="984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20" y="3639820"/>
            <a:ext cx="4565650" cy="3556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29120" y="4127500"/>
            <a:ext cx="2966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1:2 for data balancing</a:t>
            </a:r>
            <a:endParaRPr lang="en-US"/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495" y="4627880"/>
            <a:ext cx="3940810" cy="45212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495" y="5200650"/>
            <a:ext cx="24003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NMS</a:t>
            </a:r>
            <a:endParaRPr lang="en-US" altLang="zh-CN"/>
          </a:p>
        </p:txBody>
      </p:sp>
      <p:pic>
        <p:nvPicPr>
          <p:cNvPr id="6" name="图片 5" descr="v2-44ce58a1cdfa2498833df155fdc56095_r"/>
          <p:cNvPicPr>
            <a:picLocks noChangeAspect="1"/>
          </p:cNvPicPr>
          <p:nvPr/>
        </p:nvPicPr>
        <p:blipFill>
          <a:blip r:embed="rId1"/>
          <a:srcRect b="23300"/>
          <a:stretch>
            <a:fillRect/>
          </a:stretch>
        </p:blipFill>
        <p:spPr>
          <a:xfrm>
            <a:off x="6452235" y="2906395"/>
            <a:ext cx="4901565" cy="3788410"/>
          </a:xfrm>
          <a:prstGeom prst="rect">
            <a:avLst/>
          </a:prstGeom>
        </p:spPr>
      </p:pic>
      <p:pic>
        <p:nvPicPr>
          <p:cNvPr id="7" name="图片 6" descr="v2-38dd78fd97afec709b405bcadc8a8b61_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3880485"/>
            <a:ext cx="5239385" cy="1301115"/>
          </a:xfrm>
          <a:prstGeom prst="rect">
            <a:avLst/>
          </a:prstGeom>
        </p:spPr>
      </p:pic>
      <p:pic>
        <p:nvPicPr>
          <p:cNvPr id="8" name="图片 7" descr="屏幕截图 2022-11-24 1151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" y="1223645"/>
            <a:ext cx="8541385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690" y="585470"/>
            <a:ext cx="2802890" cy="1325880"/>
          </a:xfrm>
        </p:spPr>
        <p:txBody>
          <a:bodyPr>
            <a:normAutofit fontScale="90000"/>
          </a:bodyPr>
          <a:p>
            <a:r>
              <a:rPr lang="en-US" sz="4890"/>
              <a:t>Average </a:t>
            </a:r>
            <a:br>
              <a:rPr lang="en-US" sz="4890"/>
            </a:br>
            <a:r>
              <a:rPr lang="en-US" sz="4890"/>
              <a:t>Recall</a:t>
            </a:r>
            <a:endParaRPr lang="en-US" sz="489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796540" y="2356485"/>
            <a:ext cx="6599555" cy="442658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96540" y="168910"/>
            <a:ext cx="2527300" cy="215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810" y="197485"/>
            <a:ext cx="2584450" cy="2101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595" y="216535"/>
            <a:ext cx="25908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Generalization &amp; Ablation Study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9655" y="1581150"/>
            <a:ext cx="8355965" cy="19037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9655" y="3724275"/>
            <a:ext cx="8262620" cy="2564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Action Detection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84200" y="2082165"/>
            <a:ext cx="5588000" cy="23583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2710" y="2082165"/>
            <a:ext cx="5181600" cy="38373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</a:t>
            </a:r>
            <a:r>
              <a:rPr lang="en-US"/>
              <a:t>uture 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TEM:</a:t>
            </a:r>
            <a:endParaRPr lang="en-US"/>
          </a:p>
          <a:p>
            <a:r>
              <a:rPr lang="en-US"/>
              <a:t>better feature</a:t>
            </a:r>
            <a:endParaRPr lang="en-US"/>
          </a:p>
          <a:p>
            <a:r>
              <a:rPr lang="en-US"/>
              <a:t>smaller snippet</a:t>
            </a:r>
            <a:endParaRPr lang="en-US"/>
          </a:p>
          <a:p>
            <a:r>
              <a:rPr lang="en-US"/>
              <a:t>relationship between snippet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PEM:</a:t>
            </a:r>
            <a:endParaRPr lang="en-US"/>
          </a:p>
          <a:p>
            <a:r>
              <a:rPr lang="en-US"/>
              <a:t>use snippet feature</a:t>
            </a:r>
            <a:endParaRPr lang="en-US"/>
          </a:p>
          <a:p>
            <a:r>
              <a:rPr lang="en-US"/>
              <a:t>size regression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Ink 4"/>
              <p14:cNvContentPartPr/>
              <p14:nvPr/>
            </p14:nvContentPartPr>
            <p14:xfrm>
              <a:off x="3141345" y="874395"/>
              <a:ext cx="635" cy="635"/>
            </p14:xfrm>
          </p:contentPart>
        </mc:Choice>
        <mc:Fallback xmlns="">
          <p:pic>
            <p:nvPicPr>
              <p:cNvPr id="5" name="Ink 4"/>
            </p:nvPicPr>
            <p:blipFill>
              <a:blip r:embed="rId2"/>
            </p:blipFill>
            <p:spPr>
              <a:xfrm>
                <a:off x="3141345" y="87439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Ink 5"/>
              <p14:cNvContentPartPr/>
              <p14:nvPr/>
            </p14:nvContentPartPr>
            <p14:xfrm>
              <a:off x="4790440" y="899160"/>
              <a:ext cx="635" cy="635"/>
            </p14:xfrm>
          </p:contentPart>
        </mc:Choice>
        <mc:Fallback xmlns="">
          <p:pic>
            <p:nvPicPr>
              <p:cNvPr id="6" name="Ink 5"/>
            </p:nvPicPr>
            <p:blipFill>
              <a:blip r:embed="rId2"/>
            </p:blipFill>
            <p:spPr>
              <a:xfrm>
                <a:off x="4790440" y="89916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Ink 6"/>
              <p14:cNvContentPartPr/>
              <p14:nvPr/>
            </p14:nvContentPartPr>
            <p14:xfrm>
              <a:off x="5059045" y="967740"/>
              <a:ext cx="635" cy="635"/>
            </p14:xfrm>
          </p:contentPart>
        </mc:Choice>
        <mc:Fallback xmlns="">
          <p:pic>
            <p:nvPicPr>
              <p:cNvPr id="7" name="Ink 6"/>
            </p:nvPicPr>
            <p:blipFill>
              <a:blip r:embed="rId2"/>
            </p:blipFill>
            <p:spPr>
              <a:xfrm>
                <a:off x="5059045" y="96774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Ink 7"/>
              <p14:cNvContentPartPr/>
              <p14:nvPr/>
            </p14:nvContentPartPr>
            <p14:xfrm>
              <a:off x="4733925" y="1043305"/>
              <a:ext cx="635" cy="635"/>
            </p14:xfrm>
          </p:contentPart>
        </mc:Choice>
        <mc:Fallback xmlns="">
          <p:pic>
            <p:nvPicPr>
              <p:cNvPr id="8" name="Ink 7"/>
            </p:nvPicPr>
            <p:blipFill>
              <a:blip r:embed="rId2"/>
            </p:blipFill>
            <p:spPr>
              <a:xfrm>
                <a:off x="4733925" y="1043305"/>
                <a:ext cx="635" cy="6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/>
              <a:t>TAD(temporal action detection)</a:t>
            </a:r>
            <a:endParaRPr lang="zh-CN" altLang="en-US" sz="48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1508125"/>
            <a:ext cx="9943465" cy="24644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42975" y="4549775"/>
            <a:ext cx="103066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Step-1: locate the temporal  proposal(start,end,score)</a:t>
            </a:r>
            <a:endParaRPr lang="en-US" sz="3200"/>
          </a:p>
          <a:p>
            <a:r>
              <a:rPr lang="en-US" sz="3200"/>
              <a:t>Step-2: action classification</a:t>
            </a:r>
            <a:endParaRPr 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/>
              <a:t>How to get temporal proposal?</a:t>
            </a:r>
            <a:endParaRPr lang="en-US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sz="3600"/>
              <a:t>Top-down:</a:t>
            </a:r>
            <a:r>
              <a:rPr lang="en-US"/>
              <a:t> Sliding Window + boundary regression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1.no temporally precise</a:t>
            </a:r>
            <a:endParaRPr lang="en-US"/>
          </a:p>
          <a:p>
            <a:pPr marL="0" indent="0">
              <a:buNone/>
            </a:pPr>
            <a:r>
              <a:rPr lang="en-US"/>
              <a:t>2.not flexible enough to cover temporal durations with large range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3600"/>
              <a:t>Buttom-up: </a:t>
            </a:r>
            <a:r>
              <a:rPr lang="en-US"/>
              <a:t>BSN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dataset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800"/>
              <a:t>Preparation</a:t>
            </a:r>
            <a:endParaRPr lang="en-US" sz="4800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1775" y="1691005"/>
            <a:ext cx="6273800" cy="43726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641975" y="1322705"/>
            <a:ext cx="4194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C0C0C0"/>
                </a:highlight>
              </a:rPr>
              <a:t>TSN pre-trained on ActivityNet1.3(train)</a:t>
            </a:r>
            <a:endParaRPr lang="en-US">
              <a:highlight>
                <a:srgbClr val="C0C0C0"/>
              </a:highligh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404860" y="4065270"/>
            <a:ext cx="1870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C0C0C0"/>
                </a:highlight>
              </a:rPr>
              <a:t>400(200+200)</a:t>
            </a:r>
            <a:endParaRPr lang="en-US">
              <a:highlight>
                <a:srgbClr val="C0C0C0"/>
              </a:highlight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284730" y="2531110"/>
            <a:ext cx="90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C0C0C0"/>
                </a:highlight>
              </a:rPr>
              <a:t>RGB:{t}</a:t>
            </a:r>
            <a:endParaRPr lang="en-US" altLang="zh-CN">
              <a:highlight>
                <a:srgbClr val="C0C0C0"/>
              </a:highlight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069975" y="3074035"/>
            <a:ext cx="2256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C0C0C0"/>
                </a:highlight>
                <a:sym typeface="+mn-ea"/>
              </a:rPr>
              <a:t>Flow:{t-2,t-1,t,t+1,t+2}</a:t>
            </a:r>
            <a:endParaRPr lang="en-US" altLang="zh-CN">
              <a:highlight>
                <a:srgbClr val="C0C0C0"/>
              </a:highlight>
              <a:sym typeface="+mn-ea"/>
            </a:endParaRPr>
          </a:p>
          <a:p>
            <a:r>
              <a:rPr lang="en-US" altLang="zh-CN">
                <a:highlight>
                  <a:srgbClr val="C0C0C0"/>
                </a:highlight>
              </a:rPr>
              <a:t>(16 for ActivityNet1.3)</a:t>
            </a:r>
            <a:endParaRPr lang="en-US" altLang="zh-CN">
              <a:highlight>
                <a:srgbClr val="C0C0C0"/>
              </a:highlight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9160510" y="2899410"/>
            <a:ext cx="1976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ighlight>
                  <a:srgbClr val="C0C0C0"/>
                </a:highlight>
              </a:rPr>
              <a:t>(n_frames/5, 400)</a:t>
            </a:r>
            <a:endParaRPr lang="en-US">
              <a:highlight>
                <a:srgbClr val="C0C0C0"/>
              </a:highlight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927860" y="3893820"/>
            <a:ext cx="5715000" cy="160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TEM(Temporal Evaluation Module)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85240" y="2438400"/>
            <a:ext cx="4286250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53490" y="1555115"/>
            <a:ext cx="3350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C0C0C0"/>
                </a:highlight>
              </a:rPr>
              <a:t>ActivityNet1.3: (100, 400)</a:t>
            </a:r>
            <a:endParaRPr lang="en-US" altLang="zh-CN">
              <a:highlight>
                <a:srgbClr val="C0C0C0"/>
              </a:highlight>
            </a:endParaRPr>
          </a:p>
          <a:p>
            <a:r>
              <a:rPr lang="en-US" altLang="zh-CN">
                <a:highlight>
                  <a:srgbClr val="C0C0C0"/>
                </a:highlight>
              </a:rPr>
              <a:t>THUMOS14: sliding window 100</a:t>
            </a:r>
            <a:endParaRPr lang="en-US" altLang="zh-CN">
              <a:highlight>
                <a:srgbClr val="C0C0C0"/>
              </a:highlight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8363585" y="1691005"/>
            <a:ext cx="2070100" cy="2070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8363585" y="2271395"/>
            <a:ext cx="2070735" cy="220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10252710" y="2048510"/>
            <a:ext cx="387350" cy="215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8141970" y="2052955"/>
            <a:ext cx="387350" cy="215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9127490" y="1641475"/>
            <a:ext cx="5435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1000</a:t>
            </a:r>
            <a:endParaRPr lang="en-US" sz="1400"/>
          </a:p>
        </p:txBody>
      </p:sp>
      <p:sp>
        <p:nvSpPr>
          <p:cNvPr id="11" name="Text Box 10"/>
          <p:cNvSpPr txBox="1"/>
          <p:nvPr/>
        </p:nvSpPr>
        <p:spPr>
          <a:xfrm>
            <a:off x="9127490" y="2228215"/>
            <a:ext cx="5435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1000</a:t>
            </a:r>
            <a:endParaRPr lang="en-US" sz="1400"/>
          </a:p>
        </p:txBody>
      </p:sp>
      <p:sp>
        <p:nvSpPr>
          <p:cNvPr id="12" name="Text Box 11"/>
          <p:cNvSpPr txBox="1"/>
          <p:nvPr/>
        </p:nvSpPr>
        <p:spPr>
          <a:xfrm>
            <a:off x="10246995" y="2007870"/>
            <a:ext cx="3632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400"/>
              <a:t>50</a:t>
            </a:r>
            <a:endParaRPr lang="en-US" sz="1400"/>
          </a:p>
        </p:txBody>
      </p:sp>
      <p:sp>
        <p:nvSpPr>
          <p:cNvPr id="13" name="Text Box 12"/>
          <p:cNvSpPr txBox="1"/>
          <p:nvPr/>
        </p:nvSpPr>
        <p:spPr>
          <a:xfrm>
            <a:off x="8155940" y="2007870"/>
            <a:ext cx="3632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1400"/>
              <a:t>50</a:t>
            </a:r>
            <a:endParaRPr lang="en-US" sz="1400"/>
          </a:p>
        </p:txBody>
      </p:sp>
      <p:sp>
        <p:nvSpPr>
          <p:cNvPr id="14" name="Text Box 13"/>
          <p:cNvSpPr txBox="1"/>
          <p:nvPr/>
        </p:nvSpPr>
        <p:spPr>
          <a:xfrm>
            <a:off x="6675755" y="1610360"/>
            <a:ext cx="1433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ground truth:</a:t>
            </a:r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8223250" y="3046095"/>
            <a:ext cx="899160" cy="215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485505" y="3001010"/>
            <a:ext cx="375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16</a:t>
            </a:r>
            <a:endParaRPr lang="en-US" sz="1400"/>
          </a:p>
        </p:txBody>
      </p:sp>
      <p:sp>
        <p:nvSpPr>
          <p:cNvPr id="19" name="Rectangles 18"/>
          <p:cNvSpPr/>
          <p:nvPr/>
        </p:nvSpPr>
        <p:spPr>
          <a:xfrm>
            <a:off x="8282305" y="2831465"/>
            <a:ext cx="2437130" cy="215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9274175" y="2786380"/>
            <a:ext cx="3632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50</a:t>
            </a:r>
            <a:endParaRPr lang="en-US" sz="1400"/>
          </a:p>
        </p:txBody>
      </p:sp>
      <p:sp>
        <p:nvSpPr>
          <p:cNvPr id="21" name="Text Box 20"/>
          <p:cNvSpPr txBox="1"/>
          <p:nvPr/>
        </p:nvSpPr>
        <p:spPr>
          <a:xfrm>
            <a:off x="6261735" y="2170430"/>
            <a:ext cx="1880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new ground truth: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6804660" y="2899410"/>
            <a:ext cx="117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IoP: 15/16 </a:t>
            </a:r>
            <a:endParaRPr lang="en-US"/>
          </a:p>
        </p:txBody>
      </p:sp>
      <p:pic>
        <p:nvPicPr>
          <p:cNvPr id="25" name="Content Placeholder 2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5115" y="3564255"/>
            <a:ext cx="3587115" cy="342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45" y="4163695"/>
            <a:ext cx="3968750" cy="4254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" y="5403850"/>
            <a:ext cx="5949950" cy="857250"/>
          </a:xfrm>
          <a:prstGeom prst="rect">
            <a:avLst/>
          </a:prstGeom>
        </p:spPr>
      </p:pic>
      <p:sp>
        <p:nvSpPr>
          <p:cNvPr id="28" name="Text Box 27"/>
          <p:cNvSpPr txBox="1"/>
          <p:nvPr/>
        </p:nvSpPr>
        <p:spPr>
          <a:xfrm>
            <a:off x="7623810" y="4197985"/>
            <a:ext cx="280035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</a:rPr>
              <a:t>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672590" y="5922645"/>
            <a:ext cx="408305" cy="245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sz="1000"/>
              <a:t>100</a:t>
            </a:r>
            <a:endParaRPr lang="en-US" sz="1000"/>
          </a:p>
        </p:txBody>
      </p:sp>
      <p:sp>
        <p:nvSpPr>
          <p:cNvPr id="31" name="Text Box 30"/>
          <p:cNvSpPr txBox="1"/>
          <p:nvPr/>
        </p:nvSpPr>
        <p:spPr>
          <a:xfrm>
            <a:off x="2040890" y="5441315"/>
            <a:ext cx="408305" cy="245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sz="1000"/>
              <a:t>100</a:t>
            </a:r>
            <a:endParaRPr lang="en-US" sz="100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020" y="4845685"/>
            <a:ext cx="2387600" cy="3937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195" y="5586095"/>
            <a:ext cx="1111250" cy="3746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020" y="5573395"/>
            <a:ext cx="1003300" cy="387350"/>
          </a:xfrm>
          <a:prstGeom prst="rect">
            <a:avLst/>
          </a:prstGeom>
        </p:spPr>
      </p:pic>
      <p:sp>
        <p:nvSpPr>
          <p:cNvPr id="35" name="Text Box 34"/>
          <p:cNvSpPr txBox="1"/>
          <p:nvPr/>
        </p:nvSpPr>
        <p:spPr>
          <a:xfrm>
            <a:off x="9203055" y="4932680"/>
            <a:ext cx="457200" cy="3067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sz="1400"/>
              <a:t>0.5</a:t>
            </a:r>
            <a:endParaRPr 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5340" y="796925"/>
            <a:ext cx="5181600" cy="340677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5340" y="4203700"/>
            <a:ext cx="5181600" cy="2398395"/>
          </a:xfrm>
          <a:prstGeom prst="rect">
            <a:avLst/>
          </a:prstGeom>
        </p:spPr>
      </p:pic>
      <p:pic>
        <p:nvPicPr>
          <p:cNvPr id="7" name="图片 6" descr="v2-15fea61b768f7561648dbea164fcb75f_720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0" y="2758440"/>
            <a:ext cx="4091940" cy="4099560"/>
          </a:xfrm>
          <a:prstGeom prst="rect">
            <a:avLst/>
          </a:prstGeom>
        </p:spPr>
      </p:pic>
      <p:pic>
        <p:nvPicPr>
          <p:cNvPr id="9" name="图片 8" descr="v2-c658110eafe027eded16864fb6a28f46_720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0" y="433705"/>
            <a:ext cx="3757295" cy="20751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22350" y="187960"/>
            <a:ext cx="4766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+mj-lt"/>
                <a:ea typeface="+mj-ea"/>
                <a:cs typeface="+mj-cs"/>
              </a:rPr>
              <a:t>Convolution</a:t>
            </a:r>
            <a:endParaRPr lang="en-US" altLang="zh-CN" sz="440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MLP(Multilayer Perceptron)</a:t>
            </a:r>
            <a:endParaRPr lang="en-US" altLang="zh-CN"/>
          </a:p>
        </p:txBody>
      </p:sp>
      <p:pic>
        <p:nvPicPr>
          <p:cNvPr id="3" name="图片 2" descr="mlp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310" y="1472565"/>
            <a:ext cx="3907155" cy="5007610"/>
          </a:xfrm>
          <a:prstGeom prst="rect">
            <a:avLst/>
          </a:prstGeom>
        </p:spPr>
      </p:pic>
      <p:pic>
        <p:nvPicPr>
          <p:cNvPr id="6" name="图片 5" descr="屏幕截图 2022-11-24 110237"/>
          <p:cNvPicPr>
            <a:picLocks noChangeAspect="1"/>
          </p:cNvPicPr>
          <p:nvPr/>
        </p:nvPicPr>
        <p:blipFill>
          <a:blip r:embed="rId2"/>
          <a:srcRect l="25377" t="31067" r="19607" b="26689"/>
          <a:stretch>
            <a:fillRect/>
          </a:stretch>
        </p:blipFill>
        <p:spPr>
          <a:xfrm>
            <a:off x="6287770" y="2917190"/>
            <a:ext cx="3966210" cy="12071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PGM(Proposal Generation Module)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0125" y="1691005"/>
            <a:ext cx="4756150" cy="3365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0360" y="1487170"/>
            <a:ext cx="4359910" cy="36379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23925" y="5125720"/>
            <a:ext cx="6240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use starting/ending probabilites sequences to generate proposals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5616575" y="5563235"/>
            <a:ext cx="6419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sample actionness probabilities sequence by linear interpolation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365,&quot;width&quot;:8160}"/>
</p:tagLst>
</file>

<file path=ppt/tags/tag2.xml><?xml version="1.0" encoding="utf-8"?>
<p:tagLst xmlns:p="http://schemas.openxmlformats.org/presentationml/2006/main">
  <p:tag name="COMMONDATA" val="eyJoZGlkIjoiYTkyMmQxNmNjNWRmNmRjMzgyNTBhYzViNDZkOTFkMDUifQ=="/>
  <p:tag name="KSO_WPP_MARK_KEY" val="c01f9bf7-d261-4383-ba64-641f2a6b59a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1045</Words>
  <Application>WPS 演示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微软雅黑</vt:lpstr>
      <vt:lpstr>Calibri Light</vt:lpstr>
      <vt:lpstr>Arial Unicode MS</vt:lpstr>
      <vt:lpstr>Office Theme</vt:lpstr>
      <vt:lpstr>PowerPoint 演示文稿</vt:lpstr>
      <vt:lpstr>TAD(temporal action detection)</vt:lpstr>
      <vt:lpstr>How to get temporal proposal?</vt:lpstr>
      <vt:lpstr>dataset</vt:lpstr>
      <vt:lpstr>Preparation</vt:lpstr>
      <vt:lpstr>TEM(Temporal Evaluation Module)</vt:lpstr>
      <vt:lpstr>PowerPoint 演示文稿</vt:lpstr>
      <vt:lpstr>MLP(Multilayer Perceptron)</vt:lpstr>
      <vt:lpstr>PGM(Proposal Generation Module)</vt:lpstr>
      <vt:lpstr>PEM(Proposal Evaluation Module)</vt:lpstr>
      <vt:lpstr>NMS</vt:lpstr>
      <vt:lpstr>Average  Recall</vt:lpstr>
      <vt:lpstr>Generalization &amp; Ablation Study</vt:lpstr>
      <vt:lpstr>Action Detection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feng</dc:creator>
  <cp:lastModifiedBy>意怠</cp:lastModifiedBy>
  <cp:revision>119</cp:revision>
  <dcterms:created xsi:type="dcterms:W3CDTF">2022-10-24T05:45:00Z</dcterms:created>
  <dcterms:modified xsi:type="dcterms:W3CDTF">2022-11-24T03:55:13Z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5616D83B5DC548B39D9D3CA1DB8CB8D8</vt:lpwstr>
  </property>
  <property fmtid="{D5CDD505-2E9C-101B-9397-08002B2CF9AE}" pid="3" name="KSOProductBuildVer">
    <vt:lpwstr>2052-11.1.0.12763</vt:lpwstr>
  </property>
</Properties>
</file>